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-72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14.02.2023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14.02.2023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14.02.2023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14.02.2023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14.02.2023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14.02.2023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14.02.2023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14.02.2023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14.02.2023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14.02.2023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14.02.2023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>14.02.2023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5364088" y="160465"/>
            <a:ext cx="3458743" cy="2736303"/>
          </a:xfrm>
        </p:spPr>
        <p:txBody>
          <a:bodyPr/>
          <a:lstStyle/>
          <a:p>
            <a:pPr>
              <a:defRPr/>
            </a:pPr>
            <a:r>
              <a:rPr lang="ru-RU" sz="3000" b="1" dirty="0" smtClean="0">
                <a:solidFill>
                  <a:srgbClr val="002060"/>
                </a:solidFill>
              </a:rPr>
              <a:t>Строительство </a:t>
            </a:r>
            <a:r>
              <a:rPr lang="ru-RU" sz="3000" b="1" dirty="0" smtClean="0">
                <a:solidFill>
                  <a:srgbClr val="002060"/>
                </a:solidFill>
              </a:rPr>
              <a:t>приюта 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для животных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(Губкинский 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городской округ) </a:t>
            </a:r>
            <a:r>
              <a:rPr lang="ru-RU" sz="3000" dirty="0" smtClean="0">
                <a:solidFill>
                  <a:srgbClr val="002060"/>
                </a:solidFill>
              </a:rPr>
              <a:t> 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>
            <a:spLocks/>
          </p:cNvSpPr>
          <p:nvPr/>
        </p:nvSpPr>
        <p:spPr bwMode="auto">
          <a:xfrm>
            <a:off x="238809" y="274872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/>
              <a:t>Текущий статус проекта: </a:t>
            </a:r>
            <a:r>
              <a:rPr lang="ru-RU" sz="1600"/>
              <a:t>инициирование</a:t>
            </a:r>
            <a:r>
              <a:rPr lang="ru-RU" sz="1600" b="1"/>
              <a:t> </a:t>
            </a:r>
          </a:p>
        </p:txBody>
      </p:sp>
      <p:sp>
        <p:nvSpPr>
          <p:cNvPr id="6" name="TextBox 5"/>
          <p:cNvSpPr>
            <a:spLocks/>
          </p:cNvSpPr>
          <p:nvPr/>
        </p:nvSpPr>
        <p:spPr bwMode="auto">
          <a:xfrm>
            <a:off x="254849" y="3478267"/>
            <a:ext cx="7747542" cy="335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1600" b="1" dirty="0"/>
              <a:t>Форма реализации проекта: </a:t>
            </a:r>
            <a:r>
              <a:rPr lang="ru-RU" sz="1600" dirty="0" smtClean="0"/>
              <a:t>соглашение</a:t>
            </a:r>
            <a:r>
              <a:rPr lang="ru-RU" sz="1600" dirty="0"/>
              <a:t> </a:t>
            </a:r>
            <a:r>
              <a:rPr lang="ru-RU" sz="1600" dirty="0" smtClean="0"/>
              <a:t>о </a:t>
            </a:r>
            <a:r>
              <a:rPr lang="ru-RU" sz="1600" dirty="0" err="1" smtClean="0"/>
              <a:t>муниципально</a:t>
            </a:r>
            <a:r>
              <a:rPr lang="ru-RU" sz="1600" dirty="0" smtClean="0"/>
              <a:t>-частном партнерстве </a:t>
            </a:r>
            <a:endParaRPr lang="ru-RU" sz="1600" dirty="0"/>
          </a:p>
        </p:txBody>
      </p:sp>
      <p:sp>
        <p:nvSpPr>
          <p:cNvPr id="7" name="TextBox 6"/>
          <p:cNvSpPr>
            <a:spLocks/>
          </p:cNvSpPr>
          <p:nvPr/>
        </p:nvSpPr>
        <p:spPr bwMode="auto">
          <a:xfrm>
            <a:off x="254850" y="3087276"/>
            <a:ext cx="4339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 b="1"/>
              <a:t>Уровень реализации проекта: </a:t>
            </a:r>
            <a:r>
              <a:rPr lang="ru-RU" sz="1600"/>
              <a:t>муниципальный</a:t>
            </a:r>
          </a:p>
        </p:txBody>
      </p:sp>
      <p:sp>
        <p:nvSpPr>
          <p:cNvPr id="8" name="TextBox 7"/>
          <p:cNvSpPr>
            <a:spLocks/>
          </p:cNvSpPr>
          <p:nvPr/>
        </p:nvSpPr>
        <p:spPr bwMode="auto">
          <a:xfrm>
            <a:off x="254850" y="4232320"/>
            <a:ext cx="5296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/>
              <a:t>Сфера реализации </a:t>
            </a:r>
            <a:r>
              <a:rPr lang="ru-RU" sz="1600" b="1" dirty="0" smtClean="0"/>
              <a:t>проекта: </a:t>
            </a:r>
            <a:r>
              <a:rPr lang="ru-RU" sz="1600" dirty="0" smtClean="0"/>
              <a:t>социальная инфраструктура</a:t>
            </a:r>
            <a:endParaRPr lang="ru-RU" sz="1600" dirty="0"/>
          </a:p>
        </p:txBody>
      </p:sp>
      <p:sp>
        <p:nvSpPr>
          <p:cNvPr id="9" name="TextBox 8"/>
          <p:cNvSpPr>
            <a:spLocks/>
          </p:cNvSpPr>
          <p:nvPr/>
        </p:nvSpPr>
        <p:spPr bwMode="auto">
          <a:xfrm>
            <a:off x="254849" y="4570873"/>
            <a:ext cx="4821207" cy="5791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1600" b="1" dirty="0"/>
              <a:t>Отрасль реализации проекта: </a:t>
            </a:r>
            <a:r>
              <a:rPr lang="ru-RU" sz="1600" b="0" dirty="0" smtClean="0"/>
              <a:t>приют для животных</a:t>
            </a:r>
            <a:endParaRPr b="0" dirty="0"/>
          </a:p>
          <a:p>
            <a:pPr>
              <a:defRPr/>
            </a:pPr>
            <a:r>
              <a:rPr lang="ru-RU" sz="1600" dirty="0"/>
              <a:t>                                                        </a:t>
            </a:r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254849" y="3873453"/>
            <a:ext cx="4251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 b="1" dirty="0"/>
              <a:t>Срок действия соглашения: </a:t>
            </a:r>
            <a:r>
              <a:rPr lang="ru-RU" sz="1600" dirty="0"/>
              <a:t> </a:t>
            </a:r>
            <a:r>
              <a:rPr lang="ru-RU" sz="1600" dirty="0" smtClean="0"/>
              <a:t>не менее 10 </a:t>
            </a:r>
            <a:r>
              <a:rPr lang="ru-RU" sz="1600" dirty="0"/>
              <a:t>лет</a:t>
            </a:r>
          </a:p>
        </p:txBody>
      </p:sp>
      <p:sp>
        <p:nvSpPr>
          <p:cNvPr id="11" name="TextBox 10"/>
          <p:cNvSpPr>
            <a:spLocks/>
          </p:cNvSpPr>
          <p:nvPr/>
        </p:nvSpPr>
        <p:spPr bwMode="auto">
          <a:xfrm>
            <a:off x="254849" y="6272892"/>
            <a:ext cx="6226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 b="1" dirty="0"/>
              <a:t>Публичный партнер</a:t>
            </a:r>
            <a:r>
              <a:rPr lang="ru-RU" sz="1600" dirty="0"/>
              <a:t>: администрация </a:t>
            </a:r>
            <a:r>
              <a:rPr lang="ru-RU" sz="1600" dirty="0" err="1" smtClean="0"/>
              <a:t>Губкинского</a:t>
            </a:r>
            <a:r>
              <a:rPr lang="ru-RU" sz="1600" dirty="0" smtClean="0"/>
              <a:t> городского округа</a:t>
            </a:r>
            <a:endParaRPr lang="ru-RU" sz="1600" dirty="0"/>
          </a:p>
        </p:txBody>
      </p:sp>
      <p:sp>
        <p:nvSpPr>
          <p:cNvPr id="12" name="TextBox 11"/>
          <p:cNvSpPr>
            <a:spLocks/>
          </p:cNvSpPr>
          <p:nvPr/>
        </p:nvSpPr>
        <p:spPr bwMode="auto">
          <a:xfrm>
            <a:off x="288303" y="4956606"/>
            <a:ext cx="4172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 b="1" dirty="0"/>
              <a:t>Общий объем инвестиций: </a:t>
            </a:r>
            <a:r>
              <a:rPr lang="ru-RU" sz="1600" dirty="0" smtClean="0"/>
              <a:t>15,0 млн. рублей</a:t>
            </a:r>
            <a:endParaRPr lang="ru-RU" sz="1600" dirty="0"/>
          </a:p>
        </p:txBody>
      </p:sp>
      <p:sp>
        <p:nvSpPr>
          <p:cNvPr id="13" name="TextBox 12"/>
          <p:cNvSpPr>
            <a:spLocks/>
          </p:cNvSpPr>
          <p:nvPr/>
        </p:nvSpPr>
        <p:spPr bwMode="auto">
          <a:xfrm>
            <a:off x="307756" y="5295160"/>
            <a:ext cx="4251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 b="1" dirty="0"/>
              <a:t>Объем частных инвестиций</a:t>
            </a:r>
            <a:r>
              <a:rPr lang="ru-RU" sz="1600" dirty="0"/>
              <a:t>: </a:t>
            </a:r>
            <a:r>
              <a:rPr lang="ru-RU" sz="1600" dirty="0" smtClean="0"/>
              <a:t>15,0 млн. рублей</a:t>
            </a:r>
            <a:endParaRPr lang="ru-RU" sz="1600" dirty="0"/>
          </a:p>
        </p:txBody>
      </p:sp>
      <p:sp>
        <p:nvSpPr>
          <p:cNvPr id="14" name="TextBox 13"/>
          <p:cNvSpPr>
            <a:spLocks/>
          </p:cNvSpPr>
          <p:nvPr/>
        </p:nvSpPr>
        <p:spPr bwMode="auto">
          <a:xfrm>
            <a:off x="314262" y="5835601"/>
            <a:ext cx="8434200" cy="600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1600" b="1" dirty="0"/>
              <a:t>Модель возврата инвестиций: </a:t>
            </a:r>
            <a:r>
              <a:rPr lang="ru-RU" sz="1600" dirty="0"/>
              <a:t>за счет осуществления коммерческой деятельности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16" name="Рисунок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4" b="6156"/>
          <a:stretch/>
        </p:blipFill>
        <p:spPr bwMode="auto">
          <a:xfrm>
            <a:off x="254850" y="476672"/>
            <a:ext cx="5109238" cy="21268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r="5975" b="17376"/>
          <a:stretch/>
        </p:blipFill>
        <p:spPr bwMode="auto">
          <a:xfrm>
            <a:off x="5364088" y="3892692"/>
            <a:ext cx="3458743" cy="17410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74</Words>
  <Application>Microsoft Office PowerPoint</Application>
  <DocSecurity>0</DocSecurity>
  <PresentationFormat>Экран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Строительство приюта  для животных (Губкинский  городской округ) 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физкультурно-оздоровительного комплекса в Губкинской агломерации (Губкинский городской округ)</dc:title>
  <dc:creator>Мищенко Лилия Евгеньевна</dc:creator>
  <cp:lastModifiedBy>Мищенко Лилия Евгеньевна</cp:lastModifiedBy>
  <cp:revision>16</cp:revision>
  <dcterms:created xsi:type="dcterms:W3CDTF">2019-12-24T07:28:46Z</dcterms:created>
  <dcterms:modified xsi:type="dcterms:W3CDTF">2023-02-14T09:15:30Z</dcterms:modified>
  <dc:identifier/>
  <dc:language/>
  <cp:version/>
</cp:coreProperties>
</file>