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32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3952" y="160466"/>
            <a:ext cx="4918528" cy="2519874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физкультурно-оздоровительного комплекса,  </a:t>
            </a: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Старый Оскол, </a:t>
            </a:r>
            <a:r>
              <a:rPr lang="ru-RU" sz="2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мкр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Парковый,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08" y="274872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планирование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520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концессионное соглашение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социальная сфера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3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спорт и туризм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229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6041169"/>
            <a:ext cx="669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Старооскольского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3598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уточняется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370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уточняется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/>
              <a:t>прямой сбор платы с потребителей за пользование объектом</a:t>
            </a:r>
          </a:p>
        </p:txBody>
      </p:sp>
      <p:pic>
        <p:nvPicPr>
          <p:cNvPr id="2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49" y="260648"/>
            <a:ext cx="3589492" cy="239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300" y="3085416"/>
            <a:ext cx="3467592" cy="253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78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Строительство физкультурно-оздоровительного комплекса,   г. Старый Оскол, мкр. Парковый,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user</cp:lastModifiedBy>
  <cp:revision>32</cp:revision>
  <cp:lastPrinted>2023-02-09T09:21:57Z</cp:lastPrinted>
  <dcterms:created xsi:type="dcterms:W3CDTF">2019-12-24T07:28:46Z</dcterms:created>
  <dcterms:modified xsi:type="dcterms:W3CDTF">2023-02-10T08:21:05Z</dcterms:modified>
</cp:coreProperties>
</file>