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3952" y="160466"/>
            <a:ext cx="4918528" cy="251987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объекта производства, первичной и/или последующей (промышленной) переработки, хранения сельскохозяйственной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продукции (тепличного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комплекса на участке в с. </a:t>
            </a:r>
            <a:r>
              <a:rPr lang="ru-RU" sz="1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Меняйлово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Алексеевского городского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округа)</a:t>
            </a: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08" y="2748722"/>
            <a:ext cx="606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</a:t>
            </a:r>
            <a:r>
              <a:rPr lang="ru-RU" sz="1600" b="1" smtClean="0"/>
              <a:t>проекта: </a:t>
            </a:r>
            <a:r>
              <a:rPr lang="ru-RU" sz="1600" smtClean="0"/>
              <a:t>планирование</a:t>
            </a:r>
            <a:r>
              <a:rPr lang="ru-RU" sz="1600" b="1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50" y="3478268"/>
            <a:ext cx="7599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 smtClean="0"/>
              <a:t>договор аренды с инвестиционными обязательствами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3087276"/>
            <a:ext cx="4339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2073" y="4214073"/>
            <a:ext cx="5296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сельское хозяйство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4850" y="4570874"/>
            <a:ext cx="5571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сельское хозяйство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4850" y="3873454"/>
            <a:ext cx="3998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не менее 5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6906" y="6030664"/>
            <a:ext cx="6403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Алексеевского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757" y="4986372"/>
            <a:ext cx="4788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не менее 20 млн рублей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757" y="5378011"/>
            <a:ext cx="4898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</a:t>
            </a:r>
            <a:r>
              <a:rPr lang="ru-RU" sz="1600" dirty="0" smtClean="0"/>
              <a:t>не менее 20 </a:t>
            </a:r>
            <a:r>
              <a:rPr lang="ru-RU" sz="1600" smtClean="0"/>
              <a:t>млн рублей 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63" y="5672157"/>
            <a:ext cx="843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 smtClean="0"/>
              <a:t>за счет осуществления </a:t>
            </a:r>
            <a:r>
              <a:rPr lang="ru-RU" sz="1600" smtClean="0"/>
              <a:t>коммерческой деятельности</a:t>
            </a:r>
            <a:endParaRPr lang="ru-RU" sz="1600" dirty="0"/>
          </a:p>
        </p:txBody>
      </p:sp>
      <p:pic>
        <p:nvPicPr>
          <p:cNvPr id="1026" name="Picture 2" descr="D:\Documents\Downloads\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89" y="692696"/>
            <a:ext cx="320035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s\Downloads\290c2141-7d8e-4059-927d-07e0efdc4aa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83" y="3816822"/>
            <a:ext cx="3278081" cy="184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Создание объекта производства, первичной и/или последующей (промышленной) переработки, хранения сельскохозяйственной продукции (тепличного комплекса на участке в с. Меняйлово Алексеевского городского округа)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Мищенко Лилия Евгеньевна</cp:lastModifiedBy>
  <cp:revision>24</cp:revision>
  <cp:lastPrinted>2022-01-13T10:53:35Z</cp:lastPrinted>
  <dcterms:created xsi:type="dcterms:W3CDTF">2019-12-24T07:28:46Z</dcterms:created>
  <dcterms:modified xsi:type="dcterms:W3CDTF">2023-02-09T08:06:13Z</dcterms:modified>
</cp:coreProperties>
</file>