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432" y="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73952" y="160466"/>
            <a:ext cx="4918528" cy="2519874"/>
          </a:xfrm>
        </p:spPr>
        <p:txBody>
          <a:bodyPr>
            <a:normAutofit/>
          </a:bodyPr>
          <a:lstStyle/>
          <a:p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объекта туристско-рекреационного назначения на базе объекта культурного наследия </a:t>
            </a:r>
            <a:r>
              <a:rPr lang="ru-RU" sz="2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г.Старый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Оскол,  </a:t>
            </a:r>
            <a:r>
              <a:rPr lang="ru-RU" sz="2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ул.Урицкого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д.4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898" y="2731932"/>
            <a:ext cx="6061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Текущий статус проекта: </a:t>
            </a:r>
            <a:r>
              <a:rPr lang="ru-RU" sz="1600" dirty="0" smtClean="0"/>
              <a:t>планирование</a:t>
            </a:r>
            <a:r>
              <a:rPr lang="ru-RU" sz="1600" b="1" dirty="0" smtClean="0"/>
              <a:t> 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4850" y="3478268"/>
            <a:ext cx="68025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Форма реализации проекта: </a:t>
            </a:r>
            <a:r>
              <a:rPr lang="ru-RU" sz="1600" dirty="0">
                <a:solidFill>
                  <a:prstClr val="black"/>
                </a:solidFill>
              </a:rPr>
              <a:t>аренда с инвестиционными обязательствами 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54850" y="3087276"/>
            <a:ext cx="4339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Уровень реализации проекта: </a:t>
            </a:r>
            <a:r>
              <a:rPr lang="ru-RU" sz="1600" dirty="0" smtClean="0"/>
              <a:t>муниципальный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02073" y="4214073"/>
            <a:ext cx="5296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Сфера реализации проекта: </a:t>
            </a:r>
            <a:r>
              <a:rPr lang="ru-RU" sz="1600" dirty="0" smtClean="0"/>
              <a:t>социальная сфера 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54850" y="4570874"/>
            <a:ext cx="5343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Отрасль реализации проекта: </a:t>
            </a:r>
            <a:r>
              <a:rPr lang="ru-RU" sz="1600" dirty="0" smtClean="0"/>
              <a:t>спорт и туризм 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54850" y="3873454"/>
            <a:ext cx="3229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Срок действия соглашения: </a:t>
            </a:r>
            <a:r>
              <a:rPr lang="ru-RU" sz="1600" dirty="0" smtClean="0"/>
              <a:t>10 лет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07757" y="6041169"/>
            <a:ext cx="6692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Публичный партнер</a:t>
            </a:r>
            <a:r>
              <a:rPr lang="ru-RU" sz="1600" dirty="0" smtClean="0"/>
              <a:t>: администрация Старооскольского городского округа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07757" y="4986372"/>
            <a:ext cx="3598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Общий объем инвестиций: </a:t>
            </a:r>
            <a:r>
              <a:rPr lang="ru-RU" sz="1600" dirty="0" smtClean="0"/>
              <a:t>уточняется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757" y="5378011"/>
            <a:ext cx="3709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Объем частных инвестиций</a:t>
            </a:r>
            <a:r>
              <a:rPr lang="ru-RU" sz="1600" dirty="0" smtClean="0"/>
              <a:t>: уточняется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14263" y="5672157"/>
            <a:ext cx="8434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Модель возврата инвестиций: </a:t>
            </a:r>
            <a:r>
              <a:rPr lang="ru-RU" sz="1600" dirty="0" smtClean="0"/>
              <a:t>прямой сбор платы с потребителей за пользование объектом </a:t>
            </a:r>
            <a:endParaRPr lang="ru-RU" sz="1600" dirty="0"/>
          </a:p>
        </p:txBody>
      </p:sp>
      <p:pic>
        <p:nvPicPr>
          <p:cNvPr id="1036" name="Picture 12" descr="https://static-pano.maps.yandex.ru/v1/?panoid=1299408415_717869576_23_1462182653&amp;size=500%2C240&amp;azimuth=-43.2&amp;tilt=10&amp;api_key=maps&amp;signature=M6PLeXC017qkNlF3TCdP_J4YA5bVIwAb4hiKnWzy7eM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" y="404665"/>
            <a:ext cx="3969786" cy="190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core-pht-proxy.maps.yandex.ru/v1/photos/download?photo_id=eOSIQRlFqeWtx07NrqGWiA&amp;image_size=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030" y="3816822"/>
            <a:ext cx="1962450" cy="196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3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82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Создание объекта туристско-рекреационного назначения на базе объекта культурного наследия г.Старый Оскол,  ул.Урицкого, д.4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Строительство физкультурно-оздоровительного комплекса в Губкинской агломерации (Губкинский городской округ)</dc:title>
  <dc:creator>Мищенко Лилия Евгеньевна</dc:creator>
  <cp:lastModifiedBy>user</cp:lastModifiedBy>
  <cp:revision>37</cp:revision>
  <cp:lastPrinted>2023-02-09T09:21:57Z</cp:lastPrinted>
  <dcterms:created xsi:type="dcterms:W3CDTF">2019-12-24T07:28:46Z</dcterms:created>
  <dcterms:modified xsi:type="dcterms:W3CDTF">2023-02-10T08:12:43Z</dcterms:modified>
</cp:coreProperties>
</file>