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4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73952" y="160466"/>
            <a:ext cx="4918528" cy="2519874"/>
          </a:xfrm>
        </p:spPr>
        <p:txBody>
          <a:bodyPr>
            <a:normAutofit/>
          </a:bodyPr>
          <a:lstStyle/>
          <a:p>
            <a:r>
              <a:rPr lang="ru-RU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Строительство </a:t>
            </a:r>
            <a:r>
              <a:rPr lang="ru-RU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центра экстремальных видов спорта и прыжков на батуте </a:t>
            </a:r>
            <a:r>
              <a:rPr lang="ru-RU" sz="2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мкр</a:t>
            </a:r>
            <a:r>
              <a:rPr lang="ru-RU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Рождественский, </a:t>
            </a:r>
            <a:r>
              <a:rPr lang="ru-RU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г</a:t>
            </a:r>
            <a:r>
              <a:rPr lang="ru-RU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Старый Оскол</a:t>
            </a:r>
            <a:endParaRPr lang="ru-RU" sz="2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808" y="2748722"/>
            <a:ext cx="6061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Текущий статус проекта: </a:t>
            </a:r>
            <a:r>
              <a:rPr lang="ru-RU" sz="1600" dirty="0" smtClean="0"/>
              <a:t>планирование</a:t>
            </a:r>
            <a:r>
              <a:rPr lang="ru-RU" sz="1600" b="1" dirty="0" smtClean="0"/>
              <a:t> </a:t>
            </a:r>
            <a:endParaRPr lang="ru-RU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4850" y="3478268"/>
            <a:ext cx="520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Форма реализации проекта: </a:t>
            </a:r>
            <a:r>
              <a:rPr lang="ru-RU" sz="1600" dirty="0" smtClean="0"/>
              <a:t>концессионное соглашение </a:t>
            </a:r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54850" y="3087276"/>
            <a:ext cx="43391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Уровень реализации проекта: </a:t>
            </a:r>
            <a:r>
              <a:rPr lang="ru-RU" sz="1600" dirty="0" smtClean="0"/>
              <a:t>муниципальный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02073" y="4214073"/>
            <a:ext cx="5296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Сфера реализации проекта: </a:t>
            </a:r>
            <a:r>
              <a:rPr lang="ru-RU" sz="1600" dirty="0" smtClean="0"/>
              <a:t>социальная сфера 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254850" y="4570874"/>
            <a:ext cx="5343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Отрасль реализации проекта: </a:t>
            </a:r>
            <a:r>
              <a:rPr lang="ru-RU" sz="1600" dirty="0" smtClean="0"/>
              <a:t>спорт и туризм  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                                                       </a:t>
            </a:r>
            <a:endParaRPr lang="ru-RU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254850" y="3873454"/>
            <a:ext cx="32292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Срок действия соглашения: </a:t>
            </a:r>
            <a:r>
              <a:rPr lang="ru-RU" sz="1600" dirty="0" smtClean="0"/>
              <a:t>10 лет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276906" y="6030664"/>
            <a:ext cx="66921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Публичный партнер</a:t>
            </a:r>
            <a:r>
              <a:rPr lang="ru-RU" sz="1600" dirty="0" smtClean="0"/>
              <a:t>: администрация Старооскольского городского округа</a:t>
            </a:r>
            <a:endParaRPr lang="ru-RU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307757" y="4986372"/>
            <a:ext cx="3598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Общий объем инвестиций: </a:t>
            </a:r>
            <a:r>
              <a:rPr lang="ru-RU" sz="1600" dirty="0" smtClean="0"/>
              <a:t>уточняется</a:t>
            </a:r>
            <a:endParaRPr lang="ru-RU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307757" y="5378011"/>
            <a:ext cx="37095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Объем частных инвестиций</a:t>
            </a:r>
            <a:r>
              <a:rPr lang="ru-RU" sz="1600" dirty="0" smtClean="0"/>
              <a:t>: уточняется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314263" y="5672157"/>
            <a:ext cx="84342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Модель возврата инвестиций: </a:t>
            </a:r>
            <a:r>
              <a:rPr lang="ru-RU" sz="1600" dirty="0"/>
              <a:t>прямой сбор платы с потребителей за пользование объектом</a:t>
            </a:r>
          </a:p>
        </p:txBody>
      </p:sp>
      <p:pic>
        <p:nvPicPr>
          <p:cNvPr id="18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561" y="2996952"/>
            <a:ext cx="3483911" cy="2512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93" y="332656"/>
            <a:ext cx="3289419" cy="2293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532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82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Строительство центра экстремальных видов спорта и прыжков на батуте мкр. Рождественский,                                 г. Старый Оскол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Строительство физкультурно-оздоровительного комплекса в Губкинской агломерации (Губкинский городской округ)</dc:title>
  <dc:creator>Мищенко Лилия Евгеньевна</dc:creator>
  <cp:lastModifiedBy>user</cp:lastModifiedBy>
  <cp:revision>30</cp:revision>
  <cp:lastPrinted>2023-02-09T09:21:57Z</cp:lastPrinted>
  <dcterms:created xsi:type="dcterms:W3CDTF">2019-12-24T07:28:46Z</dcterms:created>
  <dcterms:modified xsi:type="dcterms:W3CDTF">2023-02-10T08:21:53Z</dcterms:modified>
</cp:coreProperties>
</file>